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3399</TotalTime>
  <Words>1237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568</cp:revision>
  <dcterms:created xsi:type="dcterms:W3CDTF">2021-07-07T09:10:54Z</dcterms:created>
  <dcterms:modified xsi:type="dcterms:W3CDTF">2023-09-28T15:32:47Z</dcterms:modified>
</cp:coreProperties>
</file>